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9292"/>
    <a:srgbClr val="292929"/>
    <a:srgbClr val="366E62"/>
    <a:srgbClr val="82A6A6"/>
    <a:srgbClr val="416363"/>
    <a:srgbClr val="51898F"/>
    <a:srgbClr val="366E6E"/>
    <a:srgbClr val="6B9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4" autoAdjust="0"/>
    <p:restoredTop sz="99353" autoAdjust="0"/>
  </p:normalViewPr>
  <p:slideViewPr>
    <p:cSldViewPr>
      <p:cViewPr varScale="1">
        <p:scale>
          <a:sx n="116" d="100"/>
          <a:sy n="116" d="100"/>
        </p:scale>
        <p:origin x="1566" y="108"/>
      </p:cViewPr>
      <p:guideLst>
        <p:guide orient="horz"/>
        <p:guide pos="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25D63BE4-D8EB-41E1-B7CA-F0E68704A10F}" type="datetimeFigureOut">
              <a:rPr lang="de-DE"/>
              <a:pPr>
                <a:defRPr/>
              </a:pPr>
              <a:t>04.11.2019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88C835-1642-4A93-8B32-C27B154A922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9127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B15E1C8-C0F7-4B0E-98CB-AEC157D04C07}" type="slidenum">
              <a:rPr lang="de-DE" altLang="de-DE" sz="1200"/>
              <a:pPr eaLnBrk="1" hangingPunct="1"/>
              <a:t>1</a:t>
            </a:fld>
            <a:endParaRPr lang="de-DE" altLang="de-DE" sz="1200"/>
          </a:p>
        </p:txBody>
      </p:sp>
    </p:spTree>
    <p:extLst>
      <p:ext uri="{BB962C8B-B14F-4D97-AF65-F5344CB8AC3E}">
        <p14:creationId xmlns:p14="http://schemas.microsoft.com/office/powerpoint/2010/main" val="162864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7CFFE-31B2-4114-9AE3-9B0ED80FCC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792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3F244-0DE7-44D2-BCB6-CA364E3790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423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E7523-E33F-4F5B-BF6D-6F7CBF45253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7622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81CDA-F85B-4574-AEC9-E71547FC382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024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3F347F-D9EB-41C2-A2DE-FD9C4E81F53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2678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6DF9B-76E5-4867-BB04-DDE91BC473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543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D98E6-BD56-4291-99C9-512AB4BC9C9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809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E1F1C-2665-4E40-B646-E498F693B2F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717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1F9DE-7292-46F8-A43E-BDAA292EB97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09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FBD2B-6B8A-4EEC-B2A2-4A00FF163F6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9952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354570-84B4-4E88-AA47-4F79EB1B7C8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877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B439C8-31C7-4585-BCB5-BB54E786AA2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2" descr="vesg_fragment_lach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2122488"/>
            <a:ext cx="22542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54"/>
          <p:cNvSpPr>
            <a:spLocks noChangeArrowheads="1"/>
          </p:cNvSpPr>
          <p:nvPr/>
        </p:nvSpPr>
        <p:spPr bwMode="auto">
          <a:xfrm>
            <a:off x="273050" y="2378075"/>
            <a:ext cx="8610600" cy="4114800"/>
          </a:xfrm>
          <a:prstGeom prst="rect">
            <a:avLst/>
          </a:prstGeom>
          <a:solidFill>
            <a:srgbClr val="164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3050" y="866775"/>
            <a:ext cx="8610600" cy="1358900"/>
          </a:xfrm>
          <a:prstGeom prst="rect">
            <a:avLst/>
          </a:prstGeom>
          <a:solidFill>
            <a:srgbClr val="164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16250" y="314325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latin typeface="Verdana" panose="020B0604030504040204" pitchFamily="34" charset="0"/>
              </a:rPr>
              <a:t>Veranstaltungen</a:t>
            </a:r>
          </a:p>
        </p:txBody>
      </p:sp>
      <p:pic>
        <p:nvPicPr>
          <p:cNvPr id="2054" name="Picture 26" descr="vesg_fragment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563" y="1395413"/>
            <a:ext cx="225425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2" descr="vesg_fragment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719138"/>
            <a:ext cx="221932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7" descr="vesg_fragment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2049463"/>
            <a:ext cx="225425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8" descr="vesg_fragment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698750"/>
            <a:ext cx="2254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49" descr="vesg_fragment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352800"/>
            <a:ext cx="2254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50" descr="vesg_fragment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4002088"/>
            <a:ext cx="225425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51" descr="vesg_fragment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3" y="4656138"/>
            <a:ext cx="225425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52" descr="vesg_fragment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0" y="5305425"/>
            <a:ext cx="2254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Text Box 56"/>
          <p:cNvSpPr txBox="1">
            <a:spLocks noChangeArrowheads="1"/>
          </p:cNvSpPr>
          <p:nvPr/>
        </p:nvSpPr>
        <p:spPr bwMode="auto">
          <a:xfrm>
            <a:off x="1435100" y="866775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600" b="1" i="1">
                <a:solidFill>
                  <a:srgbClr val="164639"/>
                </a:solidFill>
                <a:latin typeface="Arial" panose="020B0604020202020204" pitchFamily="34" charset="0"/>
              </a:rPr>
              <a:t>angelegt</a:t>
            </a:r>
          </a:p>
        </p:txBody>
      </p:sp>
      <p:sp>
        <p:nvSpPr>
          <p:cNvPr id="2063" name="AutoShape 57"/>
          <p:cNvSpPr>
            <a:spLocks noChangeArrowheads="1"/>
          </p:cNvSpPr>
          <p:nvPr/>
        </p:nvSpPr>
        <p:spPr bwMode="auto">
          <a:xfrm>
            <a:off x="2254250" y="2073275"/>
            <a:ext cx="4038600" cy="3962400"/>
          </a:xfrm>
          <a:prstGeom prst="rtTriangle">
            <a:avLst/>
          </a:prstGeom>
          <a:solidFill>
            <a:srgbClr val="164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64" name="AutoShape 58"/>
          <p:cNvSpPr>
            <a:spLocks noChangeArrowheads="1"/>
          </p:cNvSpPr>
          <p:nvPr/>
        </p:nvSpPr>
        <p:spPr bwMode="auto">
          <a:xfrm rot="10800000">
            <a:off x="4464050" y="2682875"/>
            <a:ext cx="3581400" cy="3505200"/>
          </a:xfrm>
          <a:prstGeom prst="rtTriangle">
            <a:avLst/>
          </a:prstGeom>
          <a:solidFill>
            <a:srgbClr val="164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65" name="AutoShape 59"/>
          <p:cNvSpPr>
            <a:spLocks noChangeArrowheads="1"/>
          </p:cNvSpPr>
          <p:nvPr/>
        </p:nvSpPr>
        <p:spPr bwMode="auto">
          <a:xfrm rot="10800000">
            <a:off x="2635250" y="930275"/>
            <a:ext cx="1905000" cy="1828800"/>
          </a:xfrm>
          <a:prstGeom prst="rtTriangle">
            <a:avLst/>
          </a:prstGeom>
          <a:solidFill>
            <a:srgbClr val="164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66" name="AutoShape 60"/>
          <p:cNvSpPr>
            <a:spLocks noChangeArrowheads="1"/>
          </p:cNvSpPr>
          <p:nvPr/>
        </p:nvSpPr>
        <p:spPr bwMode="auto">
          <a:xfrm rot="10800000" flipH="1" flipV="1">
            <a:off x="1035050" y="854075"/>
            <a:ext cx="1371600" cy="1371600"/>
          </a:xfrm>
          <a:prstGeom prst="rtTriangle">
            <a:avLst/>
          </a:prstGeom>
          <a:solidFill>
            <a:srgbClr val="164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67" name="Text Box 61"/>
          <p:cNvSpPr txBox="1">
            <a:spLocks noChangeArrowheads="1"/>
          </p:cNvSpPr>
          <p:nvPr/>
        </p:nvSpPr>
        <p:spPr bwMode="auto">
          <a:xfrm>
            <a:off x="2101850" y="1539875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600" b="1" i="1">
                <a:solidFill>
                  <a:srgbClr val="164639"/>
                </a:solidFill>
                <a:latin typeface="Arial" panose="020B0604020202020204" pitchFamily="34" charset="0"/>
              </a:rPr>
              <a:t>geplant</a:t>
            </a:r>
          </a:p>
        </p:txBody>
      </p:sp>
      <p:sp>
        <p:nvSpPr>
          <p:cNvPr id="2068" name="Text Box 62"/>
          <p:cNvSpPr txBox="1">
            <a:spLocks noChangeArrowheads="1"/>
          </p:cNvSpPr>
          <p:nvPr/>
        </p:nvSpPr>
        <p:spPr bwMode="auto">
          <a:xfrm>
            <a:off x="2787650" y="2225675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600" b="1" i="1">
                <a:solidFill>
                  <a:srgbClr val="164639"/>
                </a:solidFill>
                <a:latin typeface="Arial" panose="020B0604020202020204" pitchFamily="34" charset="0"/>
              </a:rPr>
              <a:t>genehmigt</a:t>
            </a:r>
          </a:p>
        </p:txBody>
      </p:sp>
      <p:sp>
        <p:nvSpPr>
          <p:cNvPr id="2069" name="Text Box 63"/>
          <p:cNvSpPr txBox="1">
            <a:spLocks noChangeArrowheads="1"/>
          </p:cNvSpPr>
          <p:nvPr/>
        </p:nvSpPr>
        <p:spPr bwMode="auto">
          <a:xfrm>
            <a:off x="3397250" y="2835275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600" b="1" i="1">
                <a:solidFill>
                  <a:srgbClr val="164639"/>
                </a:solidFill>
                <a:latin typeface="Arial" panose="020B0604020202020204" pitchFamily="34" charset="0"/>
              </a:rPr>
              <a:t>freigegeben</a:t>
            </a:r>
          </a:p>
        </p:txBody>
      </p:sp>
      <p:sp>
        <p:nvSpPr>
          <p:cNvPr id="2070" name="Text Box 64"/>
          <p:cNvSpPr txBox="1">
            <a:spLocks noChangeArrowheads="1"/>
          </p:cNvSpPr>
          <p:nvPr/>
        </p:nvSpPr>
        <p:spPr bwMode="auto">
          <a:xfrm>
            <a:off x="4083050" y="3444875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600" b="1" i="1">
                <a:solidFill>
                  <a:srgbClr val="164639"/>
                </a:solidFill>
                <a:latin typeface="Arial" panose="020B0604020202020204" pitchFamily="34" charset="0"/>
              </a:rPr>
              <a:t>beauftragt</a:t>
            </a:r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4768850" y="4130675"/>
            <a:ext cx="2057400" cy="503238"/>
            <a:chOff x="3004" y="2602"/>
            <a:chExt cx="1296" cy="317"/>
          </a:xfrm>
        </p:grpSpPr>
        <p:sp>
          <p:nvSpPr>
            <p:cNvPr id="2115" name="Text Box 65"/>
            <p:cNvSpPr txBox="1">
              <a:spLocks noChangeArrowheads="1"/>
            </p:cNvSpPr>
            <p:nvPr/>
          </p:nvSpPr>
          <p:spPr bwMode="auto">
            <a:xfrm>
              <a:off x="3004" y="2602"/>
              <a:ext cx="10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findet statt</a:t>
              </a:r>
            </a:p>
          </p:txBody>
        </p:sp>
        <p:sp>
          <p:nvSpPr>
            <p:cNvPr id="2116" name="Text Box 67"/>
            <p:cNvSpPr txBox="1">
              <a:spLocks noChangeArrowheads="1"/>
            </p:cNvSpPr>
            <p:nvPr/>
          </p:nvSpPr>
          <p:spPr bwMode="auto">
            <a:xfrm>
              <a:off x="3292" y="2746"/>
              <a:ext cx="10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200" b="1" i="1">
                  <a:solidFill>
                    <a:srgbClr val="164639"/>
                  </a:solidFill>
                  <a:latin typeface="Arial" panose="020B0604020202020204" pitchFamily="34" charset="0"/>
                </a:rPr>
                <a:t>(fällt aus)</a:t>
              </a:r>
            </a:p>
          </p:txBody>
        </p:sp>
      </p:grpSp>
      <p:sp>
        <p:nvSpPr>
          <p:cNvPr id="2072" name="Text Box 55"/>
          <p:cNvSpPr txBox="1">
            <a:spLocks noChangeArrowheads="1"/>
          </p:cNvSpPr>
          <p:nvPr/>
        </p:nvSpPr>
        <p:spPr bwMode="auto">
          <a:xfrm>
            <a:off x="609600" y="5807075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chemeClr val="bg1"/>
                </a:solidFill>
                <a:latin typeface="Verdana" panose="020B0604030504040204" pitchFamily="34" charset="0"/>
              </a:rPr>
              <a:t>Verwaltung</a:t>
            </a:r>
          </a:p>
        </p:txBody>
      </p:sp>
      <p:grpSp>
        <p:nvGrpSpPr>
          <p:cNvPr id="2073" name="Group 124"/>
          <p:cNvGrpSpPr>
            <a:grpSpLocks/>
          </p:cNvGrpSpPr>
          <p:nvPr/>
        </p:nvGrpSpPr>
        <p:grpSpPr bwMode="auto">
          <a:xfrm>
            <a:off x="5454650" y="4664075"/>
            <a:ext cx="2133600" cy="565150"/>
            <a:chOff x="3436" y="2938"/>
            <a:chExt cx="1344" cy="356"/>
          </a:xfrm>
        </p:grpSpPr>
        <p:sp>
          <p:nvSpPr>
            <p:cNvPr id="2113" name="Text Box 66"/>
            <p:cNvSpPr txBox="1">
              <a:spLocks noChangeArrowheads="1"/>
            </p:cNvSpPr>
            <p:nvPr/>
          </p:nvSpPr>
          <p:spPr bwMode="auto">
            <a:xfrm>
              <a:off x="3532" y="2938"/>
              <a:ext cx="124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ab-</a:t>
              </a:r>
            </a:p>
          </p:txBody>
        </p:sp>
        <p:sp>
          <p:nvSpPr>
            <p:cNvPr id="2114" name="Rectangle 68"/>
            <p:cNvSpPr>
              <a:spLocks noChangeArrowheads="1"/>
            </p:cNvSpPr>
            <p:nvPr/>
          </p:nvSpPr>
          <p:spPr bwMode="auto">
            <a:xfrm>
              <a:off x="3436" y="3082"/>
              <a:ext cx="8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geschlossen</a:t>
              </a:r>
            </a:p>
          </p:txBody>
        </p:sp>
      </p:grpSp>
      <p:sp>
        <p:nvSpPr>
          <p:cNvPr id="2074" name="Text Box 7"/>
          <p:cNvSpPr txBox="1">
            <a:spLocks noChangeArrowheads="1"/>
          </p:cNvSpPr>
          <p:nvPr/>
        </p:nvSpPr>
        <p:spPr bwMode="auto">
          <a:xfrm>
            <a:off x="250825" y="161607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chemeClr val="bg1"/>
                </a:solidFill>
                <a:latin typeface="Verdana" panose="020B0604030504040204" pitchFamily="34" charset="0"/>
              </a:rPr>
              <a:t>Planung</a:t>
            </a:r>
          </a:p>
        </p:txBody>
      </p:sp>
      <p:pic>
        <p:nvPicPr>
          <p:cNvPr id="2202" name="Picture 154" descr="vesg_fragment_lach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363" y="5268913"/>
            <a:ext cx="22542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80"/>
          <p:cNvGrpSpPr>
            <a:grpSpLocks/>
          </p:cNvGrpSpPr>
          <p:nvPr/>
        </p:nvGrpSpPr>
        <p:grpSpPr bwMode="auto">
          <a:xfrm>
            <a:off x="873125" y="663575"/>
            <a:ext cx="2290763" cy="809625"/>
            <a:chOff x="-2433" y="611"/>
            <a:chExt cx="1443" cy="510"/>
          </a:xfrm>
        </p:grpSpPr>
        <p:pic>
          <p:nvPicPr>
            <p:cNvPr id="2111" name="Picture 131" descr="vegs_lachs_top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33" y="611"/>
              <a:ext cx="1443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12" name="Text Box 166"/>
            <p:cNvSpPr txBox="1">
              <a:spLocks noChangeArrowheads="1"/>
            </p:cNvSpPr>
            <p:nvPr/>
          </p:nvSpPr>
          <p:spPr bwMode="auto">
            <a:xfrm>
              <a:off x="-2100" y="728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angelegt</a:t>
              </a:r>
            </a:p>
          </p:txBody>
        </p:sp>
      </p:grpSp>
      <p:grpSp>
        <p:nvGrpSpPr>
          <p:cNvPr id="5" name="Group 179"/>
          <p:cNvGrpSpPr>
            <a:grpSpLocks/>
          </p:cNvGrpSpPr>
          <p:nvPr/>
        </p:nvGrpSpPr>
        <p:grpSpPr bwMode="auto">
          <a:xfrm>
            <a:off x="1592263" y="1403350"/>
            <a:ext cx="2254250" cy="719138"/>
            <a:chOff x="-1980" y="1077"/>
            <a:chExt cx="1420" cy="453"/>
          </a:xfrm>
        </p:grpSpPr>
        <p:pic>
          <p:nvPicPr>
            <p:cNvPr id="2109" name="Picture 143" descr="vesg_fragment_lach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80" y="1077"/>
              <a:ext cx="1420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10" name="Text Box 167"/>
            <p:cNvSpPr txBox="1">
              <a:spLocks noChangeArrowheads="1"/>
            </p:cNvSpPr>
            <p:nvPr/>
          </p:nvSpPr>
          <p:spPr bwMode="auto">
            <a:xfrm>
              <a:off x="-1680" y="1152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geplant</a:t>
              </a:r>
            </a:p>
          </p:txBody>
        </p:sp>
      </p:grp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2266950" y="2068513"/>
            <a:ext cx="2254250" cy="719137"/>
            <a:chOff x="-1555" y="1496"/>
            <a:chExt cx="1420" cy="453"/>
          </a:xfrm>
        </p:grpSpPr>
        <p:pic>
          <p:nvPicPr>
            <p:cNvPr id="2107" name="Picture 144" descr="vesg_fragment_lach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55" y="1496"/>
              <a:ext cx="1420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08" name="Text Box 168"/>
            <p:cNvSpPr txBox="1">
              <a:spLocks noChangeArrowheads="1"/>
            </p:cNvSpPr>
            <p:nvPr/>
          </p:nvSpPr>
          <p:spPr bwMode="auto">
            <a:xfrm>
              <a:off x="-1248" y="1584"/>
              <a:ext cx="10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genehmigt</a:t>
              </a:r>
            </a:p>
          </p:txBody>
        </p:sp>
      </p:grpSp>
      <p:grpSp>
        <p:nvGrpSpPr>
          <p:cNvPr id="7" name="Group 177"/>
          <p:cNvGrpSpPr>
            <a:grpSpLocks/>
          </p:cNvGrpSpPr>
          <p:nvPr/>
        </p:nvGrpSpPr>
        <p:grpSpPr bwMode="auto">
          <a:xfrm>
            <a:off x="2952750" y="2732088"/>
            <a:ext cx="2254250" cy="719137"/>
            <a:chOff x="-1123" y="1914"/>
            <a:chExt cx="1420" cy="453"/>
          </a:xfrm>
        </p:grpSpPr>
        <p:pic>
          <p:nvPicPr>
            <p:cNvPr id="2105" name="Picture 150" descr="vesg_fragment_lach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23" y="1914"/>
              <a:ext cx="1420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06" name="Text Box 169"/>
            <p:cNvSpPr txBox="1">
              <a:spLocks noChangeArrowheads="1"/>
            </p:cNvSpPr>
            <p:nvPr/>
          </p:nvSpPr>
          <p:spPr bwMode="auto">
            <a:xfrm>
              <a:off x="-864" y="1968"/>
              <a:ext cx="10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freigegeben</a:t>
              </a:r>
            </a:p>
          </p:txBody>
        </p:sp>
      </p:grpSp>
      <p:grpSp>
        <p:nvGrpSpPr>
          <p:cNvPr id="8" name="Group 181"/>
          <p:cNvGrpSpPr>
            <a:grpSpLocks/>
          </p:cNvGrpSpPr>
          <p:nvPr/>
        </p:nvGrpSpPr>
        <p:grpSpPr bwMode="auto">
          <a:xfrm>
            <a:off x="3608388" y="3351213"/>
            <a:ext cx="2254250" cy="719137"/>
            <a:chOff x="-710" y="2304"/>
            <a:chExt cx="1420" cy="453"/>
          </a:xfrm>
        </p:grpSpPr>
        <p:pic>
          <p:nvPicPr>
            <p:cNvPr id="2103" name="Picture 151" descr="vesg_fragment_lach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10" y="2304"/>
              <a:ext cx="1420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04" name="Text Box 170"/>
            <p:cNvSpPr txBox="1">
              <a:spLocks noChangeArrowheads="1"/>
            </p:cNvSpPr>
            <p:nvPr/>
          </p:nvSpPr>
          <p:spPr bwMode="auto">
            <a:xfrm>
              <a:off x="-432" y="2352"/>
              <a:ext cx="10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600" b="1" i="1">
                  <a:solidFill>
                    <a:srgbClr val="164639"/>
                  </a:solidFill>
                  <a:latin typeface="Arial" panose="020B0604020202020204" pitchFamily="34" charset="0"/>
                </a:rPr>
                <a:t>beauftragt</a:t>
              </a:r>
            </a:p>
          </p:txBody>
        </p:sp>
      </p:grpSp>
      <p:grpSp>
        <p:nvGrpSpPr>
          <p:cNvPr id="9" name="Group 182"/>
          <p:cNvGrpSpPr>
            <a:grpSpLocks/>
          </p:cNvGrpSpPr>
          <p:nvPr/>
        </p:nvGrpSpPr>
        <p:grpSpPr bwMode="auto">
          <a:xfrm>
            <a:off x="4259263" y="3973513"/>
            <a:ext cx="2533650" cy="719137"/>
            <a:chOff x="-300" y="2696"/>
            <a:chExt cx="1596" cy="453"/>
          </a:xfrm>
        </p:grpSpPr>
        <p:pic>
          <p:nvPicPr>
            <p:cNvPr id="2099" name="Picture 152" descr="vesg_fragment_lach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00" y="2696"/>
              <a:ext cx="1420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00" name="Group 171"/>
            <p:cNvGrpSpPr>
              <a:grpSpLocks/>
            </p:cNvGrpSpPr>
            <p:nvPr/>
          </p:nvGrpSpPr>
          <p:grpSpPr bwMode="auto">
            <a:xfrm>
              <a:off x="0" y="2784"/>
              <a:ext cx="1296" cy="317"/>
              <a:chOff x="3004" y="2602"/>
              <a:chExt cx="1296" cy="317"/>
            </a:xfrm>
          </p:grpSpPr>
          <p:sp>
            <p:nvSpPr>
              <p:cNvPr id="2101" name="Text Box 172"/>
              <p:cNvSpPr txBox="1">
                <a:spLocks noChangeArrowheads="1"/>
              </p:cNvSpPr>
              <p:nvPr/>
            </p:nvSpPr>
            <p:spPr bwMode="auto">
              <a:xfrm>
                <a:off x="3004" y="2602"/>
                <a:ext cx="10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600" b="1" i="1">
                    <a:solidFill>
                      <a:srgbClr val="164639"/>
                    </a:solidFill>
                    <a:latin typeface="Arial" panose="020B0604020202020204" pitchFamily="34" charset="0"/>
                  </a:rPr>
                  <a:t>findet statt</a:t>
                </a:r>
              </a:p>
            </p:txBody>
          </p:sp>
          <p:sp>
            <p:nvSpPr>
              <p:cNvPr id="2102" name="Text Box 173"/>
              <p:cNvSpPr txBox="1">
                <a:spLocks noChangeArrowheads="1"/>
              </p:cNvSpPr>
              <p:nvPr/>
            </p:nvSpPr>
            <p:spPr bwMode="auto">
              <a:xfrm>
                <a:off x="3292" y="2746"/>
                <a:ext cx="10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200" b="1" i="1">
                    <a:solidFill>
                      <a:srgbClr val="164639"/>
                    </a:solidFill>
                    <a:latin typeface="Arial" panose="020B0604020202020204" pitchFamily="34" charset="0"/>
                  </a:rPr>
                  <a:t>(fällt aus)</a:t>
                </a:r>
              </a:p>
            </p:txBody>
          </p:sp>
        </p:grpSp>
      </p:grpSp>
      <p:grpSp>
        <p:nvGrpSpPr>
          <p:cNvPr id="11" name="Group 183"/>
          <p:cNvGrpSpPr>
            <a:grpSpLocks/>
          </p:cNvGrpSpPr>
          <p:nvPr/>
        </p:nvGrpSpPr>
        <p:grpSpPr bwMode="auto">
          <a:xfrm>
            <a:off x="4892675" y="3429000"/>
            <a:ext cx="4803775" cy="1862138"/>
            <a:chOff x="99" y="2353"/>
            <a:chExt cx="3026" cy="1173"/>
          </a:xfrm>
        </p:grpSpPr>
        <p:pic>
          <p:nvPicPr>
            <p:cNvPr id="2095" name="Picture 153" descr="vesg_fragment_lach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" y="3073"/>
              <a:ext cx="1420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96" name="Group 174"/>
            <p:cNvGrpSpPr>
              <a:grpSpLocks/>
            </p:cNvGrpSpPr>
            <p:nvPr/>
          </p:nvGrpSpPr>
          <p:grpSpPr bwMode="auto">
            <a:xfrm>
              <a:off x="257" y="2353"/>
              <a:ext cx="2868" cy="1023"/>
              <a:chOff x="3261" y="2171"/>
              <a:chExt cx="2868" cy="1023"/>
            </a:xfrm>
          </p:grpSpPr>
          <p:sp>
            <p:nvSpPr>
              <p:cNvPr id="2097" name="Text Box 175"/>
              <p:cNvSpPr txBox="1">
                <a:spLocks noChangeArrowheads="1"/>
              </p:cNvSpPr>
              <p:nvPr/>
            </p:nvSpPr>
            <p:spPr bwMode="auto">
              <a:xfrm>
                <a:off x="4881" y="2171"/>
                <a:ext cx="124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600" b="1" i="1">
                    <a:solidFill>
                      <a:srgbClr val="164639"/>
                    </a:solidFill>
                    <a:latin typeface="Arial" panose="020B0604020202020204" pitchFamily="34" charset="0"/>
                  </a:rPr>
                  <a:t>ab-</a:t>
                </a:r>
              </a:p>
            </p:txBody>
          </p:sp>
          <p:sp>
            <p:nvSpPr>
              <p:cNvPr id="2098" name="Rectangle 176"/>
              <p:cNvSpPr>
                <a:spLocks noChangeArrowheads="1"/>
              </p:cNvSpPr>
              <p:nvPr/>
            </p:nvSpPr>
            <p:spPr bwMode="auto">
              <a:xfrm>
                <a:off x="3261" y="2981"/>
                <a:ext cx="104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de-DE" altLang="de-DE" sz="1600" b="1" i="1">
                    <a:solidFill>
                      <a:srgbClr val="164639"/>
                    </a:solidFill>
                    <a:latin typeface="Arial" panose="020B0604020202020204" pitchFamily="34" charset="0"/>
                  </a:rPr>
                  <a:t>abgeschlossen</a:t>
                </a:r>
              </a:p>
            </p:txBody>
          </p:sp>
        </p:grpSp>
      </p:grpSp>
      <p:sp>
        <p:nvSpPr>
          <p:cNvPr id="2083" name="Line 118"/>
          <p:cNvSpPr>
            <a:spLocks noChangeShapeType="1"/>
          </p:cNvSpPr>
          <p:nvPr/>
        </p:nvSpPr>
        <p:spPr bwMode="auto">
          <a:xfrm flipH="1" flipV="1">
            <a:off x="877888" y="709613"/>
            <a:ext cx="5357812" cy="5251450"/>
          </a:xfrm>
          <a:prstGeom prst="line">
            <a:avLst/>
          </a:prstGeom>
          <a:noFill/>
          <a:ln w="38100">
            <a:solidFill>
              <a:srgbClr val="41636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60" name="Freeform 112"/>
          <p:cNvSpPr>
            <a:spLocks/>
          </p:cNvSpPr>
          <p:nvPr/>
        </p:nvSpPr>
        <p:spPr bwMode="auto">
          <a:xfrm>
            <a:off x="1568450" y="3971925"/>
            <a:ext cx="3352800" cy="685800"/>
          </a:xfrm>
          <a:custGeom>
            <a:avLst/>
            <a:gdLst>
              <a:gd name="T0" fmla="*/ 1632 w 2112"/>
              <a:gd name="T1" fmla="*/ 0 h 432"/>
              <a:gd name="T2" fmla="*/ 0 w 2112"/>
              <a:gd name="T3" fmla="*/ 0 h 432"/>
              <a:gd name="T4" fmla="*/ 0 w 2112"/>
              <a:gd name="T5" fmla="*/ 432 h 432"/>
              <a:gd name="T6" fmla="*/ 2112 w 2112"/>
              <a:gd name="T7" fmla="*/ 432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112"/>
              <a:gd name="T13" fmla="*/ 0 h 432"/>
              <a:gd name="T14" fmla="*/ 2112 w 211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2" h="432">
                <a:moveTo>
                  <a:pt x="1632" y="0"/>
                </a:moveTo>
                <a:lnTo>
                  <a:pt x="0" y="0"/>
                </a:lnTo>
                <a:lnTo>
                  <a:pt x="0" y="432"/>
                </a:lnTo>
                <a:lnTo>
                  <a:pt x="2112" y="432"/>
                </a:lnTo>
              </a:path>
            </a:pathLst>
          </a:custGeom>
          <a:solidFill>
            <a:srgbClr val="82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61" name="Freeform 113"/>
          <p:cNvSpPr>
            <a:spLocks/>
          </p:cNvSpPr>
          <p:nvPr/>
        </p:nvSpPr>
        <p:spPr bwMode="auto">
          <a:xfrm>
            <a:off x="577850" y="4648200"/>
            <a:ext cx="4876800" cy="542925"/>
          </a:xfrm>
          <a:custGeom>
            <a:avLst/>
            <a:gdLst>
              <a:gd name="T0" fmla="*/ 2736 w 3072"/>
              <a:gd name="T1" fmla="*/ 0 h 336"/>
              <a:gd name="T2" fmla="*/ 0 w 3072"/>
              <a:gd name="T3" fmla="*/ 0 h 336"/>
              <a:gd name="T4" fmla="*/ 0 w 3072"/>
              <a:gd name="T5" fmla="*/ 336 h 336"/>
              <a:gd name="T6" fmla="*/ 3072 w 3072"/>
              <a:gd name="T7" fmla="*/ 336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336"/>
              <a:gd name="T14" fmla="*/ 3072 w 3072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336">
                <a:moveTo>
                  <a:pt x="2736" y="0"/>
                </a:moveTo>
                <a:lnTo>
                  <a:pt x="0" y="0"/>
                </a:lnTo>
                <a:lnTo>
                  <a:pt x="0" y="336"/>
                </a:lnTo>
                <a:lnTo>
                  <a:pt x="3072" y="336"/>
                </a:lnTo>
              </a:path>
            </a:pathLst>
          </a:custGeom>
          <a:solidFill>
            <a:srgbClr val="639E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7" name="Freeform 109"/>
          <p:cNvSpPr>
            <a:spLocks/>
          </p:cNvSpPr>
          <p:nvPr/>
        </p:nvSpPr>
        <p:spPr bwMode="auto">
          <a:xfrm>
            <a:off x="577850" y="2524125"/>
            <a:ext cx="4343400" cy="2133600"/>
          </a:xfrm>
          <a:custGeom>
            <a:avLst/>
            <a:gdLst>
              <a:gd name="T0" fmla="*/ 1344 w 2736"/>
              <a:gd name="T1" fmla="*/ 0 h 1344"/>
              <a:gd name="T2" fmla="*/ 0 w 2736"/>
              <a:gd name="T3" fmla="*/ 0 h 1344"/>
              <a:gd name="T4" fmla="*/ 0 w 2736"/>
              <a:gd name="T5" fmla="*/ 1344 h 1344"/>
              <a:gd name="T6" fmla="*/ 2736 w 2736"/>
              <a:gd name="T7" fmla="*/ 1344 h 1344"/>
              <a:gd name="T8" fmla="*/ 0 60000 65536"/>
              <a:gd name="T9" fmla="*/ 0 60000 65536"/>
              <a:gd name="T10" fmla="*/ 0 60000 65536"/>
              <a:gd name="T11" fmla="*/ 0 60000 65536"/>
              <a:gd name="T12" fmla="*/ 0 w 2736"/>
              <a:gd name="T13" fmla="*/ 0 h 1344"/>
              <a:gd name="T14" fmla="*/ 2736 w 2736"/>
              <a:gd name="T15" fmla="*/ 1344 h 1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36" h="1344">
                <a:moveTo>
                  <a:pt x="1344" y="0"/>
                </a:moveTo>
                <a:lnTo>
                  <a:pt x="0" y="0"/>
                </a:lnTo>
                <a:lnTo>
                  <a:pt x="0" y="1344"/>
                </a:lnTo>
                <a:lnTo>
                  <a:pt x="2736" y="1344"/>
                </a:lnTo>
              </a:path>
            </a:pathLst>
          </a:custGeom>
          <a:solidFill>
            <a:srgbClr val="366E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9" name="Freeform 111"/>
          <p:cNvSpPr>
            <a:spLocks/>
          </p:cNvSpPr>
          <p:nvPr/>
        </p:nvSpPr>
        <p:spPr bwMode="auto">
          <a:xfrm>
            <a:off x="1000125" y="2811463"/>
            <a:ext cx="3886200" cy="1828800"/>
          </a:xfrm>
          <a:custGeom>
            <a:avLst/>
            <a:gdLst>
              <a:gd name="T0" fmla="*/ 1248 w 2448"/>
              <a:gd name="T1" fmla="*/ 0 h 1152"/>
              <a:gd name="T2" fmla="*/ 0 w 2448"/>
              <a:gd name="T3" fmla="*/ 0 h 1152"/>
              <a:gd name="T4" fmla="*/ 0 w 2448"/>
              <a:gd name="T5" fmla="*/ 1152 h 1152"/>
              <a:gd name="T6" fmla="*/ 2448 w 2448"/>
              <a:gd name="T7" fmla="*/ 1152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1152"/>
              <a:gd name="T14" fmla="*/ 2448 w 2448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1152">
                <a:moveTo>
                  <a:pt x="1248" y="0"/>
                </a:moveTo>
                <a:lnTo>
                  <a:pt x="0" y="0"/>
                </a:lnTo>
                <a:lnTo>
                  <a:pt x="0" y="1152"/>
                </a:lnTo>
                <a:lnTo>
                  <a:pt x="2448" y="1152"/>
                </a:lnTo>
              </a:path>
            </a:pathLst>
          </a:custGeom>
          <a:solidFill>
            <a:srgbClr val="5189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48" name="Text Box 100"/>
          <p:cNvSpPr txBox="1">
            <a:spLocks noChangeArrowheads="1"/>
          </p:cNvSpPr>
          <p:nvPr/>
        </p:nvSpPr>
        <p:spPr bwMode="auto">
          <a:xfrm>
            <a:off x="2025650" y="4733925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800">
                <a:solidFill>
                  <a:srgbClr val="292B41"/>
                </a:solidFill>
                <a:latin typeface="Verdana" panose="020B0604030504040204" pitchFamily="34" charset="0"/>
              </a:rPr>
              <a:t>Nachbereiten</a:t>
            </a:r>
          </a:p>
        </p:txBody>
      </p:sp>
      <p:sp>
        <p:nvSpPr>
          <p:cNvPr id="2232" name="Freeform 184"/>
          <p:cNvSpPr>
            <a:spLocks/>
          </p:cNvSpPr>
          <p:nvPr/>
        </p:nvSpPr>
        <p:spPr bwMode="auto">
          <a:xfrm>
            <a:off x="1590675" y="3971925"/>
            <a:ext cx="3352800" cy="685800"/>
          </a:xfrm>
          <a:custGeom>
            <a:avLst/>
            <a:gdLst>
              <a:gd name="T0" fmla="*/ 1632 w 2112"/>
              <a:gd name="T1" fmla="*/ 0 h 432"/>
              <a:gd name="T2" fmla="*/ 0 w 2112"/>
              <a:gd name="T3" fmla="*/ 0 h 432"/>
              <a:gd name="T4" fmla="*/ 0 w 2112"/>
              <a:gd name="T5" fmla="*/ 432 h 432"/>
              <a:gd name="T6" fmla="*/ 2112 w 2112"/>
              <a:gd name="T7" fmla="*/ 432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112"/>
              <a:gd name="T13" fmla="*/ 0 h 432"/>
              <a:gd name="T14" fmla="*/ 2112 w 211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2" h="432">
                <a:moveTo>
                  <a:pt x="1632" y="0"/>
                </a:moveTo>
                <a:lnTo>
                  <a:pt x="0" y="0"/>
                </a:lnTo>
                <a:lnTo>
                  <a:pt x="0" y="432"/>
                </a:lnTo>
                <a:lnTo>
                  <a:pt x="2112" y="432"/>
                </a:lnTo>
              </a:path>
            </a:pathLst>
          </a:custGeom>
          <a:solidFill>
            <a:srgbClr val="82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47" name="Text Box 99"/>
          <p:cNvSpPr txBox="1">
            <a:spLocks noChangeArrowheads="1"/>
          </p:cNvSpPr>
          <p:nvPr/>
        </p:nvSpPr>
        <p:spPr bwMode="auto">
          <a:xfrm>
            <a:off x="1568450" y="3971925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800">
                <a:solidFill>
                  <a:srgbClr val="292B41"/>
                </a:solidFill>
                <a:latin typeface="Verdana" panose="020B0604030504040204" pitchFamily="34" charset="0"/>
              </a:rPr>
              <a:t>Durchführen</a:t>
            </a:r>
          </a:p>
        </p:txBody>
      </p:sp>
      <p:sp>
        <p:nvSpPr>
          <p:cNvPr id="2146" name="Text Box 98"/>
          <p:cNvSpPr txBox="1">
            <a:spLocks noChangeArrowheads="1"/>
          </p:cNvSpPr>
          <p:nvPr/>
        </p:nvSpPr>
        <p:spPr bwMode="auto">
          <a:xfrm>
            <a:off x="1035050" y="2828925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800">
                <a:solidFill>
                  <a:srgbClr val="292B41"/>
                </a:solidFill>
                <a:latin typeface="Verdana" panose="020B0604030504040204" pitchFamily="34" charset="0"/>
              </a:rPr>
              <a:t>Vorbereiten</a:t>
            </a:r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560388" y="247015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800">
                <a:solidFill>
                  <a:srgbClr val="292B41"/>
                </a:solidFill>
                <a:latin typeface="Verdana" panose="020B0604030504040204" pitchFamily="34" charset="0"/>
              </a:rPr>
              <a:t>Anmeldungen</a:t>
            </a:r>
          </a:p>
        </p:txBody>
      </p:sp>
      <p:sp>
        <p:nvSpPr>
          <p:cNvPr id="79" name="Pfeil nach unten 78"/>
          <p:cNvSpPr/>
          <p:nvPr/>
        </p:nvSpPr>
        <p:spPr>
          <a:xfrm rot="16200000">
            <a:off x="5350669" y="2302669"/>
            <a:ext cx="642938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94" name="Textfeld 79"/>
          <p:cNvSpPr txBox="1">
            <a:spLocks noChangeArrowheads="1"/>
          </p:cNvSpPr>
          <p:nvPr/>
        </p:nvSpPr>
        <p:spPr bwMode="auto">
          <a:xfrm>
            <a:off x="6286500" y="2571750"/>
            <a:ext cx="300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>
                <a:solidFill>
                  <a:schemeClr val="bg1"/>
                </a:solidFill>
              </a:rPr>
              <a:t>Anzeige im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" grpId="0" animBg="1"/>
      <p:bldP spid="2161" grpId="0" animBg="1"/>
      <p:bldP spid="2157" grpId="0" animBg="1"/>
      <p:bldP spid="2159" grpId="0" animBg="1"/>
      <p:bldP spid="2148" grpId="0" autoUpdateAnimBg="0"/>
      <p:bldP spid="2232" grpId="0" animBg="1"/>
      <p:bldP spid="2147" grpId="0" autoUpdateAnimBg="0"/>
      <p:bldP spid="2146" grpId="0" autoUpdateAnimBg="0"/>
      <p:bldP spid="2145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Bildschirmpräsentation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Calibri</vt:lpstr>
      <vt:lpstr>Verdana</vt:lpstr>
      <vt:lpstr>Standarddesign</vt:lpstr>
      <vt:lpstr>PowerPoint-Präsentation</vt:lpstr>
    </vt:vector>
  </TitlesOfParts>
  <Company>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</dc:creator>
  <cp:lastModifiedBy>Struckmeyer, Petra</cp:lastModifiedBy>
  <cp:revision>29</cp:revision>
  <dcterms:created xsi:type="dcterms:W3CDTF">2006-08-27T14:57:42Z</dcterms:created>
  <dcterms:modified xsi:type="dcterms:W3CDTF">2019-11-04T13:51:14Z</dcterms:modified>
</cp:coreProperties>
</file>