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_rels/slideLayout3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6.xml.rels" ContentType="application/vnd.openxmlformats-package.relationships+xml"/>
  <Override PartName="/ppt/slideLayouts/slideLayout26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officedocument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7C40742-6AC9-4633-BC64-39697E05047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IN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/>
          </p:nvPr>
        </p:nvSpPr>
        <p:spPr>
          <a:xfrm>
            <a:off x="540000" y="2610000"/>
            <a:ext cx="900000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/>
          </p:nvPr>
        </p:nvSpPr>
        <p:spPr>
          <a:xfrm>
            <a:off x="540000" y="3738240"/>
            <a:ext cx="900000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D629BA1-B11E-45D0-9760-E900FB5B953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IN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/>
          </p:nvPr>
        </p:nvSpPr>
        <p:spPr>
          <a:xfrm>
            <a:off x="540000" y="2610000"/>
            <a:ext cx="4391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/>
          </p:nvPr>
        </p:nvSpPr>
        <p:spPr>
          <a:xfrm>
            <a:off x="5151600" y="2610000"/>
            <a:ext cx="4391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/>
          </p:nvPr>
        </p:nvSpPr>
        <p:spPr>
          <a:xfrm>
            <a:off x="540000" y="3738240"/>
            <a:ext cx="4391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/>
          </p:nvPr>
        </p:nvSpPr>
        <p:spPr>
          <a:xfrm>
            <a:off x="5151600" y="3738240"/>
            <a:ext cx="4391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D5699CB-219D-4EF3-B8C7-FDE18168F4F0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IN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540000" y="2610000"/>
            <a:ext cx="2897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/>
          </p:nvPr>
        </p:nvSpPr>
        <p:spPr>
          <a:xfrm>
            <a:off x="3583080" y="2610000"/>
            <a:ext cx="2897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/>
          </p:nvPr>
        </p:nvSpPr>
        <p:spPr>
          <a:xfrm>
            <a:off x="6625800" y="2610000"/>
            <a:ext cx="2897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0" name="PlaceHolder 5"/>
          <p:cNvSpPr>
            <a:spLocks noGrp="1"/>
          </p:cNvSpPr>
          <p:nvPr>
            <p:ph/>
          </p:nvPr>
        </p:nvSpPr>
        <p:spPr>
          <a:xfrm>
            <a:off x="540000" y="3738240"/>
            <a:ext cx="2897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1" name="PlaceHolder 6"/>
          <p:cNvSpPr>
            <a:spLocks noGrp="1"/>
          </p:cNvSpPr>
          <p:nvPr>
            <p:ph/>
          </p:nvPr>
        </p:nvSpPr>
        <p:spPr>
          <a:xfrm>
            <a:off x="3583080" y="3738240"/>
            <a:ext cx="2897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2" name="PlaceHolder 7"/>
          <p:cNvSpPr>
            <a:spLocks noGrp="1"/>
          </p:cNvSpPr>
          <p:nvPr>
            <p:ph/>
          </p:nvPr>
        </p:nvSpPr>
        <p:spPr>
          <a:xfrm>
            <a:off x="6625800" y="3738240"/>
            <a:ext cx="2897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E1B295D-AAA7-42E1-A287-A21C1C12E06B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4FA5AA7-BAA0-46EE-9BFD-0A5E6DC42AC1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IN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subTitle"/>
          </p:nvPr>
        </p:nvSpPr>
        <p:spPr>
          <a:xfrm>
            <a:off x="540000" y="2610000"/>
            <a:ext cx="9000000" cy="216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IN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81C3C7B-07EC-45BE-9638-43E4BB2A170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IN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540000" y="2610000"/>
            <a:ext cx="9000000" cy="216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268B72D-971F-43D8-BC78-08E0195123F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IN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540000" y="2610000"/>
            <a:ext cx="4391640" cy="216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5151600" y="2610000"/>
            <a:ext cx="4391640" cy="216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B0437BA-DEBE-4847-8C0B-4C43D8FFAE8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IN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948A976-48A0-4587-BA5B-C5325FBC555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subTitle"/>
          </p:nvPr>
        </p:nvSpPr>
        <p:spPr>
          <a:xfrm>
            <a:off x="540000" y="1440000"/>
            <a:ext cx="9000000" cy="459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N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A261F35-1F2B-479F-993F-3DB8FD92BE4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IN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/>
          </p:nvPr>
        </p:nvSpPr>
        <p:spPr>
          <a:xfrm>
            <a:off x="540000" y="2610000"/>
            <a:ext cx="4391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/>
          </p:nvPr>
        </p:nvSpPr>
        <p:spPr>
          <a:xfrm>
            <a:off x="5151600" y="2610000"/>
            <a:ext cx="4391640" cy="216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/>
          </p:nvPr>
        </p:nvSpPr>
        <p:spPr>
          <a:xfrm>
            <a:off x="540000" y="3738240"/>
            <a:ext cx="4391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8606CB4-F339-49B8-B174-6EE359D1AB3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IN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subTitle"/>
          </p:nvPr>
        </p:nvSpPr>
        <p:spPr>
          <a:xfrm>
            <a:off x="540000" y="2610000"/>
            <a:ext cx="9000000" cy="216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IN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0313532-EC8C-43B3-8FF3-5604394A5C0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IN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/>
          </p:nvPr>
        </p:nvSpPr>
        <p:spPr>
          <a:xfrm>
            <a:off x="540000" y="2610000"/>
            <a:ext cx="4391640" cy="216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/>
          </p:nvPr>
        </p:nvSpPr>
        <p:spPr>
          <a:xfrm>
            <a:off x="5151600" y="2610000"/>
            <a:ext cx="4391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/>
          </p:nvPr>
        </p:nvSpPr>
        <p:spPr>
          <a:xfrm>
            <a:off x="5151600" y="3738240"/>
            <a:ext cx="4391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6F99F28-282A-49DA-90F1-7A944224EE5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IN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/>
          </p:nvPr>
        </p:nvSpPr>
        <p:spPr>
          <a:xfrm>
            <a:off x="540000" y="2610000"/>
            <a:ext cx="4391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/>
          </p:nvPr>
        </p:nvSpPr>
        <p:spPr>
          <a:xfrm>
            <a:off x="5151600" y="2610000"/>
            <a:ext cx="4391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/>
          </p:nvPr>
        </p:nvSpPr>
        <p:spPr>
          <a:xfrm>
            <a:off x="540000" y="3738240"/>
            <a:ext cx="900000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6D1A9FE-8D02-48FF-AC02-80FC4AD7D0C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IN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540000" y="2610000"/>
            <a:ext cx="900000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/>
          </p:nvPr>
        </p:nvSpPr>
        <p:spPr>
          <a:xfrm>
            <a:off x="540000" y="3738240"/>
            <a:ext cx="900000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AD71EFD-81CF-4B5C-B529-225877A86A1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IN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/>
          </p:nvPr>
        </p:nvSpPr>
        <p:spPr>
          <a:xfrm>
            <a:off x="540000" y="2610000"/>
            <a:ext cx="4391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/>
          </p:nvPr>
        </p:nvSpPr>
        <p:spPr>
          <a:xfrm>
            <a:off x="5151600" y="2610000"/>
            <a:ext cx="4391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/>
          </p:nvPr>
        </p:nvSpPr>
        <p:spPr>
          <a:xfrm>
            <a:off x="540000" y="3738240"/>
            <a:ext cx="4391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1" name="PlaceHolder 5"/>
          <p:cNvSpPr>
            <a:spLocks noGrp="1"/>
          </p:cNvSpPr>
          <p:nvPr>
            <p:ph/>
          </p:nvPr>
        </p:nvSpPr>
        <p:spPr>
          <a:xfrm>
            <a:off x="5151600" y="3738240"/>
            <a:ext cx="4391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0152B31-4EB9-4DA4-95DD-91B8563E1876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IN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540000" y="2610000"/>
            <a:ext cx="2897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/>
          </p:nvPr>
        </p:nvSpPr>
        <p:spPr>
          <a:xfrm>
            <a:off x="3583080" y="2610000"/>
            <a:ext cx="2897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/>
          </p:nvPr>
        </p:nvSpPr>
        <p:spPr>
          <a:xfrm>
            <a:off x="6625800" y="2610000"/>
            <a:ext cx="2897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/>
          </p:nvPr>
        </p:nvSpPr>
        <p:spPr>
          <a:xfrm>
            <a:off x="540000" y="3738240"/>
            <a:ext cx="2897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7" name="PlaceHolder 6"/>
          <p:cNvSpPr>
            <a:spLocks noGrp="1"/>
          </p:cNvSpPr>
          <p:nvPr>
            <p:ph/>
          </p:nvPr>
        </p:nvSpPr>
        <p:spPr>
          <a:xfrm>
            <a:off x="3583080" y="3738240"/>
            <a:ext cx="2897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8" name="PlaceHolder 7"/>
          <p:cNvSpPr>
            <a:spLocks noGrp="1"/>
          </p:cNvSpPr>
          <p:nvPr>
            <p:ph/>
          </p:nvPr>
        </p:nvSpPr>
        <p:spPr>
          <a:xfrm>
            <a:off x="6625800" y="3738240"/>
            <a:ext cx="2897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25794B0-1A0D-4F22-9C8C-F1211A39DDE7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6B826A93-442B-4169-947B-30D290CCBE1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IN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subTitle"/>
          </p:nvPr>
        </p:nvSpPr>
        <p:spPr>
          <a:xfrm>
            <a:off x="540000" y="2610000"/>
            <a:ext cx="9000000" cy="216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IN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62CA39B6-BF06-4D62-BC0D-3C228301375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IN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/>
          </p:nvPr>
        </p:nvSpPr>
        <p:spPr>
          <a:xfrm>
            <a:off x="540000" y="2610000"/>
            <a:ext cx="9000000" cy="216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A63959BA-4A8D-42AA-A150-E3E6FCB3AA0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IN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/>
          </p:nvPr>
        </p:nvSpPr>
        <p:spPr>
          <a:xfrm>
            <a:off x="540000" y="2610000"/>
            <a:ext cx="4391640" cy="216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/>
          </p:nvPr>
        </p:nvSpPr>
        <p:spPr>
          <a:xfrm>
            <a:off x="5151600" y="2610000"/>
            <a:ext cx="4391640" cy="216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710D29AC-F321-41F8-A472-013D9F4267D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IN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82FC2B52-DA7B-463C-A332-3C9ABE2301FB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IN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40000" y="2610000"/>
            <a:ext cx="9000000" cy="216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DC382D8-CF81-4424-8B9B-0CD55DA32B9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subTitle"/>
          </p:nvPr>
        </p:nvSpPr>
        <p:spPr>
          <a:xfrm>
            <a:off x="540000" y="1440000"/>
            <a:ext cx="9000000" cy="459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N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A58449C7-B072-4031-8F08-0286F51A7DF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IN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/>
          </p:nvPr>
        </p:nvSpPr>
        <p:spPr>
          <a:xfrm>
            <a:off x="540000" y="2610000"/>
            <a:ext cx="4391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/>
          </p:nvPr>
        </p:nvSpPr>
        <p:spPr>
          <a:xfrm>
            <a:off x="5151600" y="2610000"/>
            <a:ext cx="4391640" cy="216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5" name="PlaceHolder 4"/>
          <p:cNvSpPr>
            <a:spLocks noGrp="1"/>
          </p:cNvSpPr>
          <p:nvPr>
            <p:ph/>
          </p:nvPr>
        </p:nvSpPr>
        <p:spPr>
          <a:xfrm>
            <a:off x="540000" y="3738240"/>
            <a:ext cx="4391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7888E615-376F-4B59-BDC0-00973E798B7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IN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540000" y="2610000"/>
            <a:ext cx="4391640" cy="216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/>
          </p:nvPr>
        </p:nvSpPr>
        <p:spPr>
          <a:xfrm>
            <a:off x="5151600" y="2610000"/>
            <a:ext cx="4391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9" name="PlaceHolder 4"/>
          <p:cNvSpPr>
            <a:spLocks noGrp="1"/>
          </p:cNvSpPr>
          <p:nvPr>
            <p:ph/>
          </p:nvPr>
        </p:nvSpPr>
        <p:spPr>
          <a:xfrm>
            <a:off x="5151600" y="3738240"/>
            <a:ext cx="4391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70364ACA-9D46-4C2F-8F9E-FF7998587BE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IN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/>
          </p:nvPr>
        </p:nvSpPr>
        <p:spPr>
          <a:xfrm>
            <a:off x="540000" y="2610000"/>
            <a:ext cx="4391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/>
          </p:nvPr>
        </p:nvSpPr>
        <p:spPr>
          <a:xfrm>
            <a:off x="5151600" y="2610000"/>
            <a:ext cx="4391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/>
          </p:nvPr>
        </p:nvSpPr>
        <p:spPr>
          <a:xfrm>
            <a:off x="540000" y="3738240"/>
            <a:ext cx="900000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B00C8D07-18D4-47A7-816E-6A2D908D689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IN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/>
          </p:nvPr>
        </p:nvSpPr>
        <p:spPr>
          <a:xfrm>
            <a:off x="540000" y="2610000"/>
            <a:ext cx="900000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/>
          </p:nvPr>
        </p:nvSpPr>
        <p:spPr>
          <a:xfrm>
            <a:off x="540000" y="3738240"/>
            <a:ext cx="900000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467D2B8E-DFE4-4E05-A3AF-2372CBD6E93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IN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/>
          </p:nvPr>
        </p:nvSpPr>
        <p:spPr>
          <a:xfrm>
            <a:off x="540000" y="2610000"/>
            <a:ext cx="4391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/>
          </p:nvPr>
        </p:nvSpPr>
        <p:spPr>
          <a:xfrm>
            <a:off x="5151600" y="2610000"/>
            <a:ext cx="4391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0" name="PlaceHolder 4"/>
          <p:cNvSpPr>
            <a:spLocks noGrp="1"/>
          </p:cNvSpPr>
          <p:nvPr>
            <p:ph/>
          </p:nvPr>
        </p:nvSpPr>
        <p:spPr>
          <a:xfrm>
            <a:off x="540000" y="3738240"/>
            <a:ext cx="4391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1" name="PlaceHolder 5"/>
          <p:cNvSpPr>
            <a:spLocks noGrp="1"/>
          </p:cNvSpPr>
          <p:nvPr>
            <p:ph/>
          </p:nvPr>
        </p:nvSpPr>
        <p:spPr>
          <a:xfrm>
            <a:off x="5151600" y="3738240"/>
            <a:ext cx="4391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D627DE8A-1570-44B4-9CEF-3876A09CD0C4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IN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/>
          </p:nvPr>
        </p:nvSpPr>
        <p:spPr>
          <a:xfrm>
            <a:off x="540000" y="2610000"/>
            <a:ext cx="2897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/>
          </p:nvPr>
        </p:nvSpPr>
        <p:spPr>
          <a:xfrm>
            <a:off x="3583080" y="2610000"/>
            <a:ext cx="2897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5" name="PlaceHolder 4"/>
          <p:cNvSpPr>
            <a:spLocks noGrp="1"/>
          </p:cNvSpPr>
          <p:nvPr>
            <p:ph/>
          </p:nvPr>
        </p:nvSpPr>
        <p:spPr>
          <a:xfrm>
            <a:off x="6625800" y="2610000"/>
            <a:ext cx="2897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6" name="PlaceHolder 5"/>
          <p:cNvSpPr>
            <a:spLocks noGrp="1"/>
          </p:cNvSpPr>
          <p:nvPr>
            <p:ph/>
          </p:nvPr>
        </p:nvSpPr>
        <p:spPr>
          <a:xfrm>
            <a:off x="540000" y="3738240"/>
            <a:ext cx="2897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7" name="PlaceHolder 6"/>
          <p:cNvSpPr>
            <a:spLocks noGrp="1"/>
          </p:cNvSpPr>
          <p:nvPr>
            <p:ph/>
          </p:nvPr>
        </p:nvSpPr>
        <p:spPr>
          <a:xfrm>
            <a:off x="3583080" y="3738240"/>
            <a:ext cx="2897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8" name="PlaceHolder 7"/>
          <p:cNvSpPr>
            <a:spLocks noGrp="1"/>
          </p:cNvSpPr>
          <p:nvPr>
            <p:ph/>
          </p:nvPr>
        </p:nvSpPr>
        <p:spPr>
          <a:xfrm>
            <a:off x="6625800" y="3738240"/>
            <a:ext cx="2897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A9660BE7-E7BA-48D0-A57F-61D7429287D8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IN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40000" y="2610000"/>
            <a:ext cx="4391640" cy="216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151600" y="2610000"/>
            <a:ext cx="4391640" cy="216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DE67424-4117-4F2B-BBAF-7AFB90F8933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IN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2D9495E-90C3-4C5D-A694-61CBBB768F7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subTitle"/>
          </p:nvPr>
        </p:nvSpPr>
        <p:spPr>
          <a:xfrm>
            <a:off x="540000" y="1440000"/>
            <a:ext cx="9000000" cy="459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IN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4129830-4650-4E67-A08C-DA1BCCB0363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IN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40000" y="2610000"/>
            <a:ext cx="4391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1600" y="2610000"/>
            <a:ext cx="4391640" cy="216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40000" y="3738240"/>
            <a:ext cx="4391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E4C988D-265B-48AF-93CC-034CFC5F012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IN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540000" y="2610000"/>
            <a:ext cx="4391640" cy="216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5151600" y="2610000"/>
            <a:ext cx="4391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5151600" y="3738240"/>
            <a:ext cx="4391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AF0FC22-761F-4297-809B-C0C9B85E69A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IN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540000" y="2610000"/>
            <a:ext cx="4391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5151600" y="2610000"/>
            <a:ext cx="439164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540000" y="3738240"/>
            <a:ext cx="9000000" cy="102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6E1F287-0286-45FC-A140-767CE6E6C1B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"/>
          <p:cNvSpPr/>
          <p:nvPr/>
        </p:nvSpPr>
        <p:spPr>
          <a:xfrm>
            <a:off x="0" y="0"/>
            <a:ext cx="10080000" cy="5670000"/>
          </a:xfrm>
          <a:prstGeom prst="rect">
            <a:avLst/>
          </a:prstGeom>
          <a:gradFill rotWithShape="0">
            <a:gsLst>
              <a:gs pos="30000">
                <a:srgbClr val="000032"/>
              </a:gs>
              <a:gs pos="100000">
                <a:srgbClr val="f60063"/>
              </a:gs>
            </a:gsLst>
            <a:lin ang="42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noAutofit/>
          </a:bodyPr>
          <a:p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IN" sz="3300" spc="-1" strike="noStrike">
                <a:solidFill>
                  <a:srgbClr val="ffffff"/>
                </a:solidFill>
                <a:latin typeface="Arial"/>
              </a:rPr>
              <a:t>Click to edit the title text format</a:t>
            </a:r>
            <a:endParaRPr b="0" lang="en-IN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40000" y="2610000"/>
            <a:ext cx="9000000" cy="216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Aft>
                <a:spcPts val="1057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IN" sz="2400" spc="-1" strike="noStrike">
                <a:solidFill>
                  <a:srgbClr val="ffffff"/>
                </a:solidFill>
                <a:latin typeface="Arial"/>
              </a:rPr>
              <a:t>Click to edit the outline text format</a:t>
            </a: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Aft>
                <a:spcPts val="845"/>
              </a:spcAft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IN" sz="2100" spc="-1" strike="noStrike">
                <a:solidFill>
                  <a:srgbClr val="ffffff"/>
                </a:solidFill>
                <a:latin typeface="Arial"/>
              </a:rPr>
              <a:t>Second Outline Level</a:t>
            </a:r>
            <a:endParaRPr b="0" lang="en-IN" sz="21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Aft>
                <a:spcPts val="632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IN" sz="1800" spc="-1" strike="noStrike">
                <a:solidFill>
                  <a:srgbClr val="ffffff"/>
                </a:solidFill>
                <a:latin typeface="Arial"/>
              </a:rPr>
              <a:t>Third Outline Level</a:t>
            </a:r>
            <a:endParaRPr b="0" lang="en-IN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Aft>
                <a:spcPts val="425"/>
              </a:spcAft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IN" sz="1500" spc="-1" strike="noStrike">
                <a:solidFill>
                  <a:srgbClr val="ffffff"/>
                </a:solidFill>
                <a:latin typeface="Arial"/>
              </a:rPr>
              <a:t>Fourth Outline Level</a:t>
            </a:r>
            <a:endParaRPr b="0" lang="en-IN" sz="15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Aft>
                <a:spcPts val="213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IN" sz="1500" spc="-1" strike="noStrike">
                <a:solidFill>
                  <a:srgbClr val="ffffff"/>
                </a:solidFill>
                <a:latin typeface="Arial"/>
              </a:rPr>
              <a:t>Fifth Outline Level</a:t>
            </a:r>
            <a:endParaRPr b="0" lang="en-IN" sz="15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Aft>
                <a:spcPts val="213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IN" sz="1500" spc="-1" strike="noStrike">
                <a:solidFill>
                  <a:srgbClr val="ffffff"/>
                </a:solidFill>
                <a:latin typeface="Arial"/>
              </a:rPr>
              <a:t>Sixth Outline Level</a:t>
            </a:r>
            <a:endParaRPr b="0" lang="en-IN" sz="15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Aft>
                <a:spcPts val="213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IN" sz="1500" spc="-1" strike="noStrike">
                <a:solidFill>
                  <a:srgbClr val="ffffff"/>
                </a:solidFill>
                <a:latin typeface="Arial"/>
              </a:rPr>
              <a:t>Seventh Outline Level</a:t>
            </a:r>
            <a:endParaRPr b="0" lang="en-IN" sz="15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dt" idx="1"/>
          </p:nvPr>
        </p:nvSpPr>
        <p:spPr>
          <a:xfrm>
            <a:off x="180000" y="5130000"/>
            <a:ext cx="2340000" cy="39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IN" sz="14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>
              <a:buNone/>
            </a:pPr>
            <a:r>
              <a:rPr b="0" lang="en-IN" sz="1400" spc="-1" strike="noStrike">
                <a:solidFill>
                  <a:srgbClr val="ffffff"/>
                </a:solidFill>
                <a:latin typeface="Arial"/>
              </a:rPr>
              <a:t>&lt;date/time&gt;</a:t>
            </a:r>
            <a:endParaRPr b="0" lang="en-IN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ftr" idx="2"/>
          </p:nvPr>
        </p:nvSpPr>
        <p:spPr>
          <a:xfrm>
            <a:off x="3420000" y="5130000"/>
            <a:ext cx="3240000" cy="39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ctr">
              <a:buNone/>
              <a:defRPr b="0" lang="en-IN" sz="14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 algn="ctr">
              <a:buNone/>
            </a:pPr>
            <a:r>
              <a:rPr b="0" lang="en-IN" sz="1400" spc="-1" strike="noStrike">
                <a:solidFill>
                  <a:srgbClr val="ffffff"/>
                </a:solidFill>
                <a:latin typeface="Arial"/>
              </a:rPr>
              <a:t>&lt;footer&gt;</a:t>
            </a:r>
            <a:endParaRPr b="0" lang="en-IN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sldNum" idx="3"/>
          </p:nvPr>
        </p:nvSpPr>
        <p:spPr>
          <a:xfrm>
            <a:off x="7560000" y="5130000"/>
            <a:ext cx="2340000" cy="39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IN" sz="14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 algn="r">
              <a:buNone/>
            </a:pPr>
            <a:fld id="{DA366668-4722-4046-90B6-59C83CA6860A}" type="slidenum">
              <a:rPr b="0" lang="en-IN" sz="1400" spc="-1" strike="noStrike">
                <a:solidFill>
                  <a:srgbClr val="ffffff"/>
                </a:solidFill>
                <a:latin typeface="Arial"/>
              </a:rPr>
              <a:t>&lt;number&gt;</a:t>
            </a:fld>
            <a:endParaRPr b="0" lang="en-IN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"/>
          <p:cNvSpPr/>
          <p:nvPr/>
        </p:nvSpPr>
        <p:spPr>
          <a:xfrm>
            <a:off x="1440000" y="1080000"/>
            <a:ext cx="1440000" cy="1260000"/>
          </a:xfrm>
          <a:prstGeom prst="ellipse">
            <a:avLst/>
          </a:prstGeom>
          <a:solidFill>
            <a:srgbClr val="ffffff">
              <a:alpha val="3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noAutofit/>
          </a:bodyPr>
          <a:p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"/>
          <p:cNvSpPr/>
          <p:nvPr/>
        </p:nvSpPr>
        <p:spPr>
          <a:xfrm>
            <a:off x="7380000" y="3960000"/>
            <a:ext cx="1440000" cy="1260000"/>
          </a:xfrm>
          <a:prstGeom prst="ellipse">
            <a:avLst/>
          </a:prstGeom>
          <a:solidFill>
            <a:srgbClr val="ffffff">
              <a:alpha val="3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noAutofit/>
          </a:bodyPr>
          <a:p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" name=""/>
          <p:cNvSpPr/>
          <p:nvPr/>
        </p:nvSpPr>
        <p:spPr>
          <a:xfrm>
            <a:off x="9000000" y="2700000"/>
            <a:ext cx="1260000" cy="1080000"/>
          </a:xfrm>
          <a:prstGeom prst="ellipse">
            <a:avLst/>
          </a:prstGeom>
          <a:solidFill>
            <a:srgbClr val="ffffff">
              <a:alpha val="2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noAutofit/>
          </a:bodyPr>
          <a:p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" name=""/>
          <p:cNvSpPr/>
          <p:nvPr/>
        </p:nvSpPr>
        <p:spPr>
          <a:xfrm>
            <a:off x="-180000" y="2430000"/>
            <a:ext cx="1440000" cy="1350000"/>
          </a:xfrm>
          <a:prstGeom prst="ellipse">
            <a:avLst/>
          </a:prstGeom>
          <a:solidFill>
            <a:srgbClr val="ffffff">
              <a:alpha val="2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noAutofit/>
          </a:bodyPr>
          <a:p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" name=""/>
          <p:cNvSpPr/>
          <p:nvPr/>
        </p:nvSpPr>
        <p:spPr>
          <a:xfrm>
            <a:off x="540000" y="1080000"/>
            <a:ext cx="720000" cy="720000"/>
          </a:xfrm>
          <a:prstGeom prst="ellipse">
            <a:avLst/>
          </a:prstGeom>
          <a:solidFill>
            <a:srgbClr val="ffffff">
              <a:alpha val="2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noAutofit/>
          </a:bodyPr>
          <a:p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" name=""/>
          <p:cNvSpPr/>
          <p:nvPr/>
        </p:nvSpPr>
        <p:spPr>
          <a:xfrm>
            <a:off x="0" y="1260000"/>
            <a:ext cx="720000" cy="720000"/>
          </a:xfrm>
          <a:prstGeom prst="ellipse">
            <a:avLst/>
          </a:prstGeom>
          <a:solidFill>
            <a:srgbClr val="ffffff">
              <a:alpha val="1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noAutofit/>
          </a:bodyPr>
          <a:p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" name=""/>
          <p:cNvSpPr/>
          <p:nvPr/>
        </p:nvSpPr>
        <p:spPr>
          <a:xfrm>
            <a:off x="0" y="5220000"/>
            <a:ext cx="1620000" cy="1260000"/>
          </a:xfrm>
          <a:prstGeom prst="ellipse">
            <a:avLst/>
          </a:prstGeom>
          <a:solidFill>
            <a:srgbClr val="ffffff">
              <a:alpha val="15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noAutofit/>
          </a:bodyPr>
          <a:p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" name=""/>
          <p:cNvSpPr/>
          <p:nvPr/>
        </p:nvSpPr>
        <p:spPr>
          <a:xfrm>
            <a:off x="9720000" y="4680000"/>
            <a:ext cx="720000" cy="720000"/>
          </a:xfrm>
          <a:prstGeom prst="ellipse">
            <a:avLst/>
          </a:prstGeom>
          <a:solidFill>
            <a:srgbClr val="ffffff">
              <a:alpha val="3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noAutofit/>
          </a:bodyPr>
          <a:p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" name=""/>
          <p:cNvSpPr/>
          <p:nvPr/>
        </p:nvSpPr>
        <p:spPr>
          <a:xfrm>
            <a:off x="9540000" y="3420000"/>
            <a:ext cx="720000" cy="720000"/>
          </a:xfrm>
          <a:prstGeom prst="ellipse">
            <a:avLst/>
          </a:prstGeom>
          <a:solidFill>
            <a:srgbClr val="ffffff">
              <a:alpha val="1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noAutofit/>
          </a:bodyPr>
          <a:p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" name=""/>
          <p:cNvSpPr/>
          <p:nvPr/>
        </p:nvSpPr>
        <p:spPr>
          <a:xfrm>
            <a:off x="8100000" y="4680000"/>
            <a:ext cx="1080000" cy="842400"/>
          </a:xfrm>
          <a:prstGeom prst="ellipse">
            <a:avLst/>
          </a:prstGeom>
          <a:solidFill>
            <a:srgbClr val="ffffff">
              <a:alpha val="2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noAutofit/>
          </a:bodyPr>
          <a:p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" name=""/>
          <p:cNvSpPr/>
          <p:nvPr/>
        </p:nvSpPr>
        <p:spPr>
          <a:xfrm>
            <a:off x="7920000" y="5400000"/>
            <a:ext cx="900000" cy="900000"/>
          </a:xfrm>
          <a:prstGeom prst="ellipse">
            <a:avLst/>
          </a:prstGeom>
          <a:solidFill>
            <a:srgbClr val="ffffff">
              <a:alpha val="25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noAutofit/>
          </a:bodyPr>
          <a:p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"/>
          <p:cNvSpPr/>
          <p:nvPr/>
        </p:nvSpPr>
        <p:spPr>
          <a:xfrm>
            <a:off x="360" y="360"/>
            <a:ext cx="10080000" cy="5670000"/>
          </a:xfrm>
          <a:prstGeom prst="rect">
            <a:avLst/>
          </a:prstGeom>
          <a:gradFill rotWithShape="0">
            <a:gsLst>
              <a:gs pos="30000">
                <a:srgbClr val="000032"/>
              </a:gs>
              <a:gs pos="100000">
                <a:srgbClr val="f60063"/>
              </a:gs>
            </a:gsLst>
            <a:lin ang="42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noAutofit/>
          </a:bodyPr>
          <a:p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4" name=""/>
          <p:cNvSpPr/>
          <p:nvPr/>
        </p:nvSpPr>
        <p:spPr>
          <a:xfrm flipH="1">
            <a:off x="-2880" y="0"/>
            <a:ext cx="10080360" cy="5670360"/>
          </a:xfrm>
          <a:prstGeom prst="rect">
            <a:avLst/>
          </a:prstGeom>
          <a:gradFill rotWithShape="0">
            <a:gsLst>
              <a:gs pos="0">
                <a:srgbClr val="ffffff">
                  <a:alpha val="90196"/>
                </a:srgbClr>
              </a:gs>
              <a:gs pos="75000">
                <a:srgbClr val="ffffff">
                  <a:alpha val="20000"/>
                </a:srgbClr>
              </a:gs>
              <a:gs pos="100000">
                <a:srgbClr val="ffffff">
                  <a:alpha val="20000"/>
                </a:srgbClr>
              </a:gs>
            </a:gsLst>
            <a:path path="circle">
              <a:fillToRect l="50000" t="85000" r="50000" b="15000"/>
            </a:path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noAutofit/>
          </a:bodyPr>
          <a:p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5" name=""/>
          <p:cNvSpPr txBox="1"/>
          <p:nvPr/>
        </p:nvSpPr>
        <p:spPr>
          <a:xfrm>
            <a:off x="180360" y="5130360"/>
            <a:ext cx="2340000" cy="39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r>
              <a:rPr b="0" lang="en-IN" sz="1400" spc="-1" strike="noStrike">
                <a:solidFill>
                  <a:srgbClr val="ffffff"/>
                </a:solidFill>
                <a:latin typeface="Arial"/>
              </a:rPr>
              <a:t>&lt;date/time&gt;</a:t>
            </a:r>
            <a:endParaRPr b="0" lang="en-IN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6" name=""/>
          <p:cNvSpPr txBox="1"/>
          <p:nvPr/>
        </p:nvSpPr>
        <p:spPr>
          <a:xfrm>
            <a:off x="7560360" y="5130360"/>
            <a:ext cx="2340000" cy="39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pPr algn="r"/>
            <a:fld id="{BFA90702-3564-436C-970E-267516DAFDDA}" type="slidenum">
              <a:rPr b="0" lang="en-IN" sz="1400" spc="-1" strike="noStrike">
                <a:solidFill>
                  <a:srgbClr val="ffffff"/>
                </a:solidFill>
                <a:latin typeface="Arial"/>
              </a:rPr>
              <a:t>&lt;number&gt;</a:t>
            </a:fld>
            <a:endParaRPr b="0" lang="en-IN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7" name=""/>
          <p:cNvSpPr/>
          <p:nvPr/>
        </p:nvSpPr>
        <p:spPr>
          <a:xfrm>
            <a:off x="1440360" y="1080360"/>
            <a:ext cx="1440000" cy="1260000"/>
          </a:xfrm>
          <a:prstGeom prst="ellipse">
            <a:avLst/>
          </a:prstGeom>
          <a:solidFill>
            <a:srgbClr val="ffffff">
              <a:alpha val="3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noAutofit/>
          </a:bodyPr>
          <a:p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8" name=""/>
          <p:cNvSpPr/>
          <p:nvPr/>
        </p:nvSpPr>
        <p:spPr>
          <a:xfrm>
            <a:off x="7380360" y="3960360"/>
            <a:ext cx="1440000" cy="1260000"/>
          </a:xfrm>
          <a:prstGeom prst="ellipse">
            <a:avLst/>
          </a:prstGeom>
          <a:solidFill>
            <a:srgbClr val="ffffff">
              <a:alpha val="3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noAutofit/>
          </a:bodyPr>
          <a:p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9" name=""/>
          <p:cNvSpPr/>
          <p:nvPr/>
        </p:nvSpPr>
        <p:spPr>
          <a:xfrm>
            <a:off x="9000360" y="2700360"/>
            <a:ext cx="1260000" cy="1080000"/>
          </a:xfrm>
          <a:prstGeom prst="ellipse">
            <a:avLst/>
          </a:prstGeom>
          <a:solidFill>
            <a:srgbClr val="ffffff">
              <a:alpha val="2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noAutofit/>
          </a:bodyPr>
          <a:p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0" name=""/>
          <p:cNvSpPr/>
          <p:nvPr/>
        </p:nvSpPr>
        <p:spPr>
          <a:xfrm>
            <a:off x="-179640" y="2430360"/>
            <a:ext cx="1440000" cy="1350000"/>
          </a:xfrm>
          <a:prstGeom prst="ellipse">
            <a:avLst/>
          </a:prstGeom>
          <a:solidFill>
            <a:srgbClr val="ffffff">
              <a:alpha val="2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noAutofit/>
          </a:bodyPr>
          <a:p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1" name=""/>
          <p:cNvSpPr/>
          <p:nvPr/>
        </p:nvSpPr>
        <p:spPr>
          <a:xfrm>
            <a:off x="540360" y="1080360"/>
            <a:ext cx="720000" cy="720000"/>
          </a:xfrm>
          <a:prstGeom prst="ellipse">
            <a:avLst/>
          </a:prstGeom>
          <a:solidFill>
            <a:srgbClr val="ffffff">
              <a:alpha val="2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noAutofit/>
          </a:bodyPr>
          <a:p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2" name=""/>
          <p:cNvSpPr/>
          <p:nvPr/>
        </p:nvSpPr>
        <p:spPr>
          <a:xfrm>
            <a:off x="360" y="1260360"/>
            <a:ext cx="720000" cy="720000"/>
          </a:xfrm>
          <a:prstGeom prst="ellipse">
            <a:avLst/>
          </a:prstGeom>
          <a:solidFill>
            <a:srgbClr val="ffffff">
              <a:alpha val="1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noAutofit/>
          </a:bodyPr>
          <a:p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3" name=""/>
          <p:cNvSpPr/>
          <p:nvPr/>
        </p:nvSpPr>
        <p:spPr>
          <a:xfrm>
            <a:off x="360" y="5220360"/>
            <a:ext cx="1620000" cy="1260000"/>
          </a:xfrm>
          <a:prstGeom prst="ellipse">
            <a:avLst/>
          </a:prstGeom>
          <a:solidFill>
            <a:srgbClr val="ffffff">
              <a:alpha val="15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noAutofit/>
          </a:bodyPr>
          <a:p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4" name=""/>
          <p:cNvSpPr/>
          <p:nvPr/>
        </p:nvSpPr>
        <p:spPr>
          <a:xfrm>
            <a:off x="9720360" y="4680360"/>
            <a:ext cx="720000" cy="720000"/>
          </a:xfrm>
          <a:prstGeom prst="ellipse">
            <a:avLst/>
          </a:prstGeom>
          <a:solidFill>
            <a:srgbClr val="ffffff">
              <a:alpha val="3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noAutofit/>
          </a:bodyPr>
          <a:p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5" name=""/>
          <p:cNvSpPr/>
          <p:nvPr/>
        </p:nvSpPr>
        <p:spPr>
          <a:xfrm>
            <a:off x="9540360" y="3420360"/>
            <a:ext cx="720000" cy="720000"/>
          </a:xfrm>
          <a:prstGeom prst="ellipse">
            <a:avLst/>
          </a:prstGeom>
          <a:solidFill>
            <a:srgbClr val="ffffff">
              <a:alpha val="1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noAutofit/>
          </a:bodyPr>
          <a:p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6" name=""/>
          <p:cNvSpPr/>
          <p:nvPr/>
        </p:nvSpPr>
        <p:spPr>
          <a:xfrm>
            <a:off x="8100360" y="4680360"/>
            <a:ext cx="1080000" cy="842400"/>
          </a:xfrm>
          <a:prstGeom prst="ellipse">
            <a:avLst/>
          </a:prstGeom>
          <a:solidFill>
            <a:srgbClr val="ffffff">
              <a:alpha val="2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noAutofit/>
          </a:bodyPr>
          <a:p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7" name=""/>
          <p:cNvSpPr/>
          <p:nvPr/>
        </p:nvSpPr>
        <p:spPr>
          <a:xfrm>
            <a:off x="7920360" y="5400360"/>
            <a:ext cx="900000" cy="900000"/>
          </a:xfrm>
          <a:prstGeom prst="ellipse">
            <a:avLst/>
          </a:prstGeom>
          <a:solidFill>
            <a:srgbClr val="ffffff">
              <a:alpha val="25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noAutofit/>
          </a:bodyPr>
          <a:p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40000" y="27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IN" sz="3300" spc="-1" strike="noStrike">
                <a:solidFill>
                  <a:srgbClr val="ffffff"/>
                </a:solidFill>
                <a:latin typeface="Arial"/>
              </a:rPr>
              <a:t>Click to edit the title text format</a:t>
            </a:r>
            <a:endParaRPr b="0" lang="en-IN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40000" y="1440000"/>
            <a:ext cx="9000000" cy="3600000"/>
          </a:xfrm>
          <a:prstGeom prst="rect">
            <a:avLst/>
          </a:prstGeom>
          <a:solidFill>
            <a:srgbClr val="ffffff">
              <a:alpha val="50000"/>
            </a:srgbClr>
          </a:solidFill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Aft>
                <a:spcPts val="105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24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IN" sz="2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Aft>
                <a:spcPts val="845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N" sz="21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IN" sz="21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Aft>
                <a:spcPts val="63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IN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Aft>
                <a:spcPts val="425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N" sz="15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IN" sz="15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Aft>
                <a:spcPts val="21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15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IN" sz="15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Aft>
                <a:spcPts val="21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15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IN" sz="15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Aft>
                <a:spcPts val="21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15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IN" sz="1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dt" idx="4"/>
          </p:nvPr>
        </p:nvSpPr>
        <p:spPr>
          <a:xfrm>
            <a:off x="180000" y="5130000"/>
            <a:ext cx="2340000" cy="39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IN" sz="14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>
              <a:buNone/>
            </a:pPr>
            <a:r>
              <a:rPr b="0" lang="en-IN" sz="1400" spc="-1" strike="noStrike">
                <a:solidFill>
                  <a:srgbClr val="ffffff"/>
                </a:solidFill>
                <a:latin typeface="Arial"/>
              </a:rPr>
              <a:t>&lt;date/time&gt;</a:t>
            </a:r>
            <a:endParaRPr b="0" lang="en-IN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ftr" idx="5"/>
          </p:nvPr>
        </p:nvSpPr>
        <p:spPr>
          <a:xfrm>
            <a:off x="3420000" y="5130000"/>
            <a:ext cx="3240000" cy="39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ctr">
              <a:buNone/>
              <a:defRPr b="0" lang="en-IN" sz="14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 algn="ctr">
              <a:buNone/>
            </a:pPr>
            <a:r>
              <a:rPr b="0" lang="en-IN" sz="1400" spc="-1" strike="noStrike">
                <a:solidFill>
                  <a:srgbClr val="ffffff"/>
                </a:solidFill>
                <a:latin typeface="Arial"/>
              </a:rPr>
              <a:t>&lt;footer&gt;</a:t>
            </a:r>
            <a:endParaRPr b="0" lang="en-IN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sldNum" idx="6"/>
          </p:nvPr>
        </p:nvSpPr>
        <p:spPr>
          <a:xfrm>
            <a:off x="7560000" y="5130000"/>
            <a:ext cx="2340000" cy="39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IN" sz="14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 algn="r">
              <a:buNone/>
            </a:pPr>
            <a:fld id="{67747273-02D0-4DBE-9357-CC5E312B7275}" type="slidenum">
              <a:rPr b="0" lang="en-IN" sz="1400" spc="-1" strike="noStrike">
                <a:solidFill>
                  <a:srgbClr val="ffffff"/>
                </a:solidFill>
                <a:latin typeface="Arial"/>
              </a:rPr>
              <a:t>&lt;number&gt;</a:t>
            </a:fld>
            <a:endParaRPr b="0" lang="en-IN" sz="1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"/>
          <p:cNvSpPr/>
          <p:nvPr/>
        </p:nvSpPr>
        <p:spPr>
          <a:xfrm>
            <a:off x="0" y="360"/>
            <a:ext cx="10080000" cy="5669640"/>
          </a:xfrm>
          <a:prstGeom prst="rect">
            <a:avLst/>
          </a:prstGeom>
          <a:gradFill rotWithShape="0">
            <a:gsLst>
              <a:gs pos="30000">
                <a:srgbClr val="000032"/>
              </a:gs>
              <a:gs pos="100000">
                <a:srgbClr val="f60063"/>
              </a:gs>
            </a:gsLst>
            <a:lin ang="42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noAutofit/>
          </a:bodyPr>
          <a:p>
            <a:endParaRPr b="0" lang="en-IN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"/>
          <p:cNvSpPr/>
          <p:nvPr/>
        </p:nvSpPr>
        <p:spPr>
          <a:xfrm flipH="1">
            <a:off x="-2520" y="0"/>
            <a:ext cx="10080360" cy="5670360"/>
          </a:xfrm>
          <a:prstGeom prst="rect">
            <a:avLst/>
          </a:prstGeom>
          <a:gradFill rotWithShape="0">
            <a:gsLst>
              <a:gs pos="0">
                <a:srgbClr val="ffffff">
                  <a:alpha val="90196"/>
                </a:srgbClr>
              </a:gs>
              <a:gs pos="75000">
                <a:srgbClr val="ffffff">
                  <a:alpha val="20000"/>
                </a:srgbClr>
              </a:gs>
              <a:gs pos="100000">
                <a:srgbClr val="ffffff">
                  <a:alpha val="20000"/>
                </a:srgbClr>
              </a:gs>
            </a:gsLst>
            <a:path path="circle">
              <a:fillToRect l="50000" t="85000" r="50000" b="15000"/>
            </a:path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noAutofit/>
          </a:bodyPr>
          <a:p>
            <a:endParaRPr b="0" lang="en-IN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"/>
          <p:cNvSpPr/>
          <p:nvPr/>
        </p:nvSpPr>
        <p:spPr>
          <a:xfrm>
            <a:off x="0" y="1260360"/>
            <a:ext cx="10260000" cy="449964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noAutofit/>
          </a:bodyPr>
          <a:p>
            <a:endParaRPr b="0" lang="en-IN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"/>
          <p:cNvSpPr txBox="1"/>
          <p:nvPr/>
        </p:nvSpPr>
        <p:spPr>
          <a:xfrm>
            <a:off x="180360" y="5130360"/>
            <a:ext cx="2340000" cy="39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r>
              <a:rPr b="0" lang="en-IN" sz="1400" spc="-1" strike="noStrike">
                <a:solidFill>
                  <a:srgbClr val="000000"/>
                </a:solidFill>
                <a:latin typeface="Arial"/>
              </a:rPr>
              <a:t>&lt;date/time&gt;</a:t>
            </a:r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"/>
          <p:cNvSpPr txBox="1"/>
          <p:nvPr/>
        </p:nvSpPr>
        <p:spPr>
          <a:xfrm>
            <a:off x="7560360" y="5130360"/>
            <a:ext cx="2340000" cy="39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pPr algn="r"/>
            <a:fld id="{09CFEF8B-87EB-42B2-9B63-1CE1E7F9D0AA}" type="slidenum">
              <a:rPr b="0" lang="en-IN" sz="14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"/>
          <p:cNvSpPr/>
          <p:nvPr/>
        </p:nvSpPr>
        <p:spPr>
          <a:xfrm>
            <a:off x="1440360" y="1080360"/>
            <a:ext cx="1440000" cy="1260000"/>
          </a:xfrm>
          <a:prstGeom prst="ellipse">
            <a:avLst/>
          </a:prstGeom>
          <a:solidFill>
            <a:srgbClr val="ffffff">
              <a:alpha val="3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noAutofit/>
          </a:bodyPr>
          <a:p>
            <a:endParaRPr b="0" lang="en-IN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"/>
          <p:cNvSpPr/>
          <p:nvPr/>
        </p:nvSpPr>
        <p:spPr>
          <a:xfrm>
            <a:off x="7380360" y="3960360"/>
            <a:ext cx="1440000" cy="1260000"/>
          </a:xfrm>
          <a:prstGeom prst="ellipse">
            <a:avLst/>
          </a:prstGeom>
          <a:solidFill>
            <a:srgbClr val="ffffff">
              <a:alpha val="3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noAutofit/>
          </a:bodyPr>
          <a:p>
            <a:endParaRPr b="0" lang="en-IN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"/>
          <p:cNvSpPr/>
          <p:nvPr/>
        </p:nvSpPr>
        <p:spPr>
          <a:xfrm>
            <a:off x="540360" y="1080360"/>
            <a:ext cx="720000" cy="720000"/>
          </a:xfrm>
          <a:prstGeom prst="ellipse">
            <a:avLst/>
          </a:prstGeom>
          <a:solidFill>
            <a:srgbClr val="ffffff">
              <a:alpha val="2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noAutofit/>
          </a:bodyPr>
          <a:p>
            <a:endParaRPr b="0" lang="en-IN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"/>
          <p:cNvSpPr/>
          <p:nvPr/>
        </p:nvSpPr>
        <p:spPr>
          <a:xfrm>
            <a:off x="360" y="1260360"/>
            <a:ext cx="720000" cy="720000"/>
          </a:xfrm>
          <a:prstGeom prst="ellipse">
            <a:avLst/>
          </a:prstGeom>
          <a:solidFill>
            <a:srgbClr val="ffffff">
              <a:alpha val="1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noAutofit/>
          </a:bodyPr>
          <a:p>
            <a:endParaRPr b="0" lang="en-IN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540000" y="27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IN" sz="3300" spc="-1" strike="noStrike">
                <a:solidFill>
                  <a:srgbClr val="ffffff"/>
                </a:solidFill>
                <a:latin typeface="Arial"/>
              </a:rPr>
              <a:t>Click to edit the title text format</a:t>
            </a:r>
            <a:endParaRPr b="0" lang="en-IN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540000" y="1440000"/>
            <a:ext cx="900000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Aft>
                <a:spcPts val="106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24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IN" sz="2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N" sz="21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IN" sz="21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Aft>
                <a:spcPts val="635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IN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Aft>
                <a:spcPts val="425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N" sz="15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IN" sz="15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Aft>
                <a:spcPts val="21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15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IN" sz="15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Aft>
                <a:spcPts val="21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15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IN" sz="15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Aft>
                <a:spcPts val="21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15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IN" sz="1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 type="dt" idx="7"/>
          </p:nvPr>
        </p:nvSpPr>
        <p:spPr>
          <a:xfrm>
            <a:off x="180000" y="5130000"/>
            <a:ext cx="2340000" cy="39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IN" sz="1400" spc="-1" strike="noStrike">
                <a:solidFill>
                  <a:srgbClr val="000000"/>
                </a:solidFill>
                <a:latin typeface="Arial"/>
              </a:defRPr>
            </a:lvl1pPr>
          </a:lstStyle>
          <a:p>
            <a:pPr indent="0">
              <a:buNone/>
            </a:pPr>
            <a:r>
              <a:rPr b="0" lang="en-IN" sz="1400" spc="-1" strike="noStrike">
                <a:solidFill>
                  <a:srgbClr val="000000"/>
                </a:solidFill>
                <a:latin typeface="Arial"/>
              </a:rPr>
              <a:t>&lt;date/time&gt;</a:t>
            </a:r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4"/>
          <p:cNvSpPr>
            <a:spLocks noGrp="1"/>
          </p:cNvSpPr>
          <p:nvPr>
            <p:ph type="ftr" idx="8"/>
          </p:nvPr>
        </p:nvSpPr>
        <p:spPr>
          <a:xfrm>
            <a:off x="3420000" y="5130000"/>
            <a:ext cx="3240000" cy="39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ctr">
              <a:buNone/>
              <a:defRPr b="0" lang="en-IN" sz="1400" spc="-1" strike="noStrike">
                <a:solidFill>
                  <a:srgbClr val="000000"/>
                </a:solidFill>
                <a:latin typeface="Arial"/>
              </a:defRPr>
            </a:lvl1pPr>
          </a:lstStyle>
          <a:p>
            <a:pPr indent="0" algn="ctr">
              <a:buNone/>
            </a:pPr>
            <a:r>
              <a:rPr b="0" lang="en-IN" sz="1400" spc="-1" strike="noStrike">
                <a:solidFill>
                  <a:srgbClr val="000000"/>
                </a:solidFill>
                <a:latin typeface="Arial"/>
              </a:rPr>
              <a:t>&lt;footer&gt;</a:t>
            </a:r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5"/>
          <p:cNvSpPr>
            <a:spLocks noGrp="1"/>
          </p:cNvSpPr>
          <p:nvPr>
            <p:ph type="sldNum" idx="9"/>
          </p:nvPr>
        </p:nvSpPr>
        <p:spPr>
          <a:xfrm>
            <a:off x="7560000" y="5130000"/>
            <a:ext cx="2340000" cy="39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IN" sz="1400" spc="-1" strike="noStrike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buNone/>
            </a:pPr>
            <a:fld id="{132FEC8C-D940-4F32-A384-7B7E23103506}" type="slidenum">
              <a:rPr b="0" lang="en-IN" sz="14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IN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504000" y="1428840"/>
            <a:ext cx="9071640" cy="94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IN" sz="3300" spc="-1" strike="noStrike">
                <a:solidFill>
                  <a:srgbClr val="ffffff"/>
                </a:solidFill>
                <a:latin typeface="Arial"/>
              </a:rPr>
              <a:t>BOOK-GPT</a:t>
            </a:r>
            <a:endParaRPr b="0" lang="en-IN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 type="subTitle"/>
          </p:nvPr>
        </p:nvSpPr>
        <p:spPr>
          <a:xfrm>
            <a:off x="504000" y="2592000"/>
            <a:ext cx="9071640" cy="2022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IN" sz="2400" spc="-1" strike="noStrike">
                <a:solidFill>
                  <a:srgbClr val="ffffff"/>
                </a:solidFill>
                <a:latin typeface="Arial"/>
              </a:rPr>
              <a:t>Nothing to see here just go and try it youself</a:t>
            </a:r>
            <a:endParaRPr b="0" lang="en-IN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Application>LibreOffice/7.5.4.2$Linux_X86_64 LibreOffice_project/50$Build-2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2023-08-01T15:34:55Z</dcterms:created>
  <dc:creator/>
  <dc:description/>
  <dc:language>en-IN</dc:language>
  <cp:lastModifiedBy/>
  <dcterms:modified xsi:type="dcterms:W3CDTF">2023-08-01T15:36:16Z</dcterms:modified>
  <cp:revision>2</cp:revision>
  <dc:subject/>
  <dc:title>Lights</dc:title>
</cp:coreProperties>
</file>