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69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B89E-62A3-4D2E-8278-E6098442C303}" type="datetimeFigureOut">
              <a:rPr lang="ko-KR" altLang="en-US" smtClean="0"/>
              <a:t>2025-05-08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56E0-C604-44E3-BDEF-2630EE504D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2034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B89E-62A3-4D2E-8278-E6098442C303}" type="datetimeFigureOut">
              <a:rPr lang="ko-KR" altLang="en-US" smtClean="0"/>
              <a:t>2025-05-08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56E0-C604-44E3-BDEF-2630EE504D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5966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B89E-62A3-4D2E-8278-E6098442C303}" type="datetimeFigureOut">
              <a:rPr lang="ko-KR" altLang="en-US" smtClean="0"/>
              <a:t>2025-05-08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56E0-C604-44E3-BDEF-2630EE504D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4497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B89E-62A3-4D2E-8278-E6098442C303}" type="datetimeFigureOut">
              <a:rPr lang="ko-KR" altLang="en-US" smtClean="0"/>
              <a:t>2025-05-08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56E0-C604-44E3-BDEF-2630EE504D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3050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B89E-62A3-4D2E-8278-E6098442C303}" type="datetimeFigureOut">
              <a:rPr lang="ko-KR" altLang="en-US" smtClean="0"/>
              <a:t>2025-05-08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56E0-C604-44E3-BDEF-2630EE504D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3788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B89E-62A3-4D2E-8278-E6098442C303}" type="datetimeFigureOut">
              <a:rPr lang="ko-KR" altLang="en-US" smtClean="0"/>
              <a:t>2025-05-08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56E0-C604-44E3-BDEF-2630EE504D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0119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B89E-62A3-4D2E-8278-E6098442C303}" type="datetimeFigureOut">
              <a:rPr lang="ko-KR" altLang="en-US" smtClean="0"/>
              <a:t>2025-05-08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56E0-C604-44E3-BDEF-2630EE504D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5539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B89E-62A3-4D2E-8278-E6098442C303}" type="datetimeFigureOut">
              <a:rPr lang="ko-KR" altLang="en-US" smtClean="0"/>
              <a:t>2025-05-08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56E0-C604-44E3-BDEF-2630EE504D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5872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B89E-62A3-4D2E-8278-E6098442C303}" type="datetimeFigureOut">
              <a:rPr lang="ko-KR" altLang="en-US" smtClean="0"/>
              <a:t>2025-05-08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56E0-C604-44E3-BDEF-2630EE504D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566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B89E-62A3-4D2E-8278-E6098442C303}" type="datetimeFigureOut">
              <a:rPr lang="ko-KR" altLang="en-US" smtClean="0"/>
              <a:t>2025-05-08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56E0-C604-44E3-BDEF-2630EE504D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915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B89E-62A3-4D2E-8278-E6098442C303}" type="datetimeFigureOut">
              <a:rPr lang="ko-KR" altLang="en-US" smtClean="0"/>
              <a:t>2025-05-08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56E0-C604-44E3-BDEF-2630EE504D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2351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BB89E-62A3-4D2E-8278-E6098442C303}" type="datetimeFigureOut">
              <a:rPr lang="ko-KR" altLang="en-US" smtClean="0"/>
              <a:t>2025-05-08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756E0-C604-44E3-BDEF-2630EE504D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5632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smtClean="0"/>
              <a:t>Test</a:t>
            </a:r>
            <a:br>
              <a:rPr lang="en-US" altLang="ko-KR" smtClean="0"/>
            </a:b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1335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와이드스크린</PresentationFormat>
  <Paragraphs>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Test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</dc:title>
  <dc:creator>admin</dc:creator>
  <cp:lastModifiedBy>admin</cp:lastModifiedBy>
  <cp:revision>1</cp:revision>
  <dcterms:created xsi:type="dcterms:W3CDTF">2025-05-08T01:35:59Z</dcterms:created>
  <dcterms:modified xsi:type="dcterms:W3CDTF">2025-05-08T01:36:05Z</dcterms:modified>
</cp:coreProperties>
</file>